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87" r:id="rId10"/>
    <p:sldId id="265" r:id="rId11"/>
    <p:sldId id="276" r:id="rId12"/>
    <p:sldId id="266" r:id="rId13"/>
    <p:sldId id="267" r:id="rId14"/>
    <p:sldId id="268" r:id="rId15"/>
    <p:sldId id="277" r:id="rId16"/>
    <p:sldId id="270" r:id="rId17"/>
    <p:sldId id="285" r:id="rId18"/>
    <p:sldId id="273" r:id="rId19"/>
    <p:sldId id="286" r:id="rId20"/>
    <p:sldId id="274" r:id="rId21"/>
    <p:sldId id="278" r:id="rId22"/>
    <p:sldId id="281" r:id="rId23"/>
    <p:sldId id="282" r:id="rId24"/>
    <p:sldId id="283" r:id="rId25"/>
    <p:sldId id="284" r:id="rId26"/>
    <p:sldId id="289" r:id="rId27"/>
    <p:sldId id="288" r:id="rId28"/>
    <p:sldId id="290" r:id="rId29"/>
    <p:sldId id="279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29.11.2017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Međunarodni</a:t>
            </a:r>
            <a:r>
              <a:rPr lang="hr-HR" b="1" dirty="0" smtClean="0"/>
              <a:t> dan volontera</a:t>
            </a:r>
            <a:br>
              <a:rPr lang="hr-HR" b="1" dirty="0" smtClean="0"/>
            </a:br>
            <a:r>
              <a:rPr lang="hr-HR" b="1" dirty="0" smtClean="0"/>
              <a:t>5. prosinca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1218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mreža volonterskih centara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mreža volonterskih centara nastala je suradnjom organizacija iz četiri veća grada u Hrvatskoj: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Volonterski centar Osijek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Volonterski centar Udruge za razvoj civilnog društva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Rijeke,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Volonterski centar Zagreb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Volonterski centar Split udruge MI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namjerom da se na temelju dobrih praksi uspostave jedinstveni standardi rada na razvoju volonterstva na nacionalnoj razini, kao i da se povezivanjem resursa postigne snažniji utjecaj.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14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Cilj mreže je stvaranje poticajnog okruženja za razvoj volonterstva utjecanjem na javne politike i pravno okruženje, promocijom, edukacijom, informiranjem i osiguranjem standarda kvalitete usluga.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01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centar Zagreb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:ODGOJ ZA VOLONTIRANJE U OSNOVNOŠKOLSKIM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KLUPAMA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Ciljevi:</a:t>
            </a:r>
            <a:endParaRPr lang="hr-H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Promovirati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odgoj za volontiranje i školske volonterske klubove kao izvannastavnu aktivnost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građanskog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odgoja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osnovnim školama;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Potaknuti nastavnike i učenike osnovnih škola na osnivanje volonterskih klubova te ;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Podržati razvoj volonterskih programa u osnovnim školama kao izvannastavnih aktivnosti.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9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OŠ Otona Ivekovića Zagreb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2015. godine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u okviru izvannastavnih aktivnosti ima volonterski klub.  Svake školske godine volonterski klub prema interesima učenika i potrebama zajednice organizira tijekom školske godine nekoliko volonterskih aktivnosti u kojima sudjeluje znatan broj učenika.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Kroz slike vam donosimo pregled nekih volonterskih akcija…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51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ttp://os-oivekovica-zg.skole.hr/upload/os-oivekovica-zg/images/static3/1084/Image/novine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1662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Uređenje školskog parka i igrališta</a:t>
            </a:r>
            <a:endParaRPr lang="hr-H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 descr="http://os-oivekovica-zg.skole.hr/upload/os-oivekovica-zg/images/static3/1084/Image/igraliste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1447800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4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aktivnost koju učenici viših razreda provode za učenike 4</a:t>
            </a: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razreda o dobrim i lošim stranama I</a:t>
            </a: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nterneta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 descr="Slikovni rezultat za DJECA ZA RAČUNAL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328592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0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Izrada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novogodišnjih ukrasa za Centar za rehabilitaciju sv. Filip i Jakov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 descr="http://os-oivekovica-zg.skole.hr/upload/os-oivekovica-zg/images/static3/1084/Image/dje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88840"/>
            <a:ext cx="5067300" cy="3340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Posjet starijim i nemoćnim osobama</a:t>
            </a:r>
            <a:endParaRPr lang="hr-H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jelatnik\Desktop\indeksira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60848"/>
            <a:ext cx="59046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Posjet azilu za životinje</a:t>
            </a:r>
            <a:endParaRPr lang="hr-H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 descr="http://os-oivekovica-zg.skole.hr/upload/os-oivekovica-zg/images/static3/1084/Image/ps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700808"/>
            <a:ext cx="4753322" cy="3283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3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je volontiranje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pojam s kojim se mladi često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susreću. 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svijetu se razlikuje definicija volontiranja, ali možemo slobodno reći da </a:t>
            </a: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obuhvaća ulaganje osobnog vremena te truda, znanja i vještina kojima se obavljaju usluge ili aktivnosti za dobrobit druge osobe ili za zajedničku dobrobit.</a:t>
            </a:r>
          </a:p>
        </p:txBody>
      </p:sp>
    </p:spTree>
    <p:extLst>
      <p:ext uri="{BB962C8B-B14F-4D97-AF65-F5344CB8AC3E}">
        <p14:creationId xmlns:p14="http://schemas.microsoft.com/office/powerpoint/2010/main" val="9800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Lokalni volonterski centar Gospić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osnovan u listopadu 2017. godine (jednogodišnji projekt)</a:t>
            </a: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Društvo „Naša djeca” nositelj projekta, a vrijednost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je 120.000,00 kn, dobivenih kroz natječaj Ministarstva za demografiju, obitelj, mlade i socijalnu politiku.</a:t>
            </a: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projektu Lokalni volonterski centar Gospić volonteri imaju mogućnost sudjelovanja u različitim udrugama Grada Gospića te priliku dobivanja potvrda o volontiranju, potvrda o stečenim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imaju priliku steći nova znanja, iskustva,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toga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Lokalni volonterski centar ulazit će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partnerstva sa srednjim školama i fakultetima i razvijati daljnje programe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71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Gdje možemo volontirati?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Udruga roditelja djece s poteškoćama u razvoju Pčelice” ,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Društvo naša djeca Grada Gospića”,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Lička ekološka akcija” i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Likovna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udruga “Lika”.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6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Sirotište Mali dom (Kenija)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vi-VN" dirty="0" smtClean="0"/>
              <a:t>franjevačk</a:t>
            </a:r>
            <a:r>
              <a:rPr lang="hr-HR" dirty="0" smtClean="0"/>
              <a:t>a</a:t>
            </a:r>
            <a:r>
              <a:rPr lang="vi-VN" dirty="0" smtClean="0"/>
              <a:t> misij</a:t>
            </a:r>
            <a:r>
              <a:rPr lang="hr-HR" dirty="0"/>
              <a:t>a</a:t>
            </a:r>
            <a:r>
              <a:rPr lang="vi-VN" dirty="0" smtClean="0"/>
              <a:t> </a:t>
            </a:r>
            <a:r>
              <a:rPr lang="vi-VN" dirty="0"/>
              <a:t>koju u centralnoj Keniji, u selu Lower Subukia, vodi najmlađi hrvatski misionar </a:t>
            </a:r>
            <a:r>
              <a:rPr lang="vi-VN" b="1" dirty="0"/>
              <a:t>fra Miro Babić</a:t>
            </a:r>
            <a:r>
              <a:rPr lang="vi-VN" dirty="0" smtClean="0"/>
              <a:t>.</a:t>
            </a:r>
            <a:endParaRPr lang="hr-HR" dirty="0" smtClean="0"/>
          </a:p>
          <a:p>
            <a:pPr algn="just"/>
            <a:r>
              <a:rPr lang="vi-VN" b="1" dirty="0"/>
              <a:t>Obaveze i poslovi koje obavljaju volonteri</a:t>
            </a:r>
            <a:r>
              <a:rPr lang="vi-VN" b="1" dirty="0" smtClean="0"/>
              <a:t>…</a:t>
            </a:r>
            <a:endParaRPr lang="hr-HR" b="1" dirty="0" smtClean="0"/>
          </a:p>
          <a:p>
            <a:pPr algn="just"/>
            <a:r>
              <a:rPr lang="hr-HR" b="1" dirty="0" smtClean="0"/>
              <a:t>Citiram:</a:t>
            </a:r>
            <a:endParaRPr lang="vi-VN" dirty="0"/>
          </a:p>
          <a:p>
            <a:pPr algn="just"/>
            <a:r>
              <a:rPr lang="vi-VN" dirty="0"/>
              <a:t>U sirotištu Mali dom zbrinjavamo djecu s posebnim potrebama. Ovdje žive djeca koja su nažalost nepokretna zbog zaraženosti poliom ili su rođena bez nekog ekstremiteta, imaju dječju i cerebralnu paralizu, autistična i mentalno zaostala. Sva djeca koja su sposobna pohađaju školu, no neki zbog fizičke nemoći imaju problema s držanjem olovke, sjedenjem i kontroliranjem fizioloških potreba.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273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vi-VN" dirty="0"/>
              <a:t>Primamo volontere različitih profila, najbitnija je dobra volja da djeci olakšaju svakodnevni život, pomognu u učenju, da se brinu o bolesnoj djeci i naravno vode računa da su sva djeca uključena u igru i zajedničke aktivnosti prema njihovim mogućnostima. Da im pomognu u dnevnim obavezama poput održavanja higijene, pranja odjeće, pripreme hrane i čišćenja. Prije dolaska u misiju volonteri dobiju detaljne upute o njihovim zadacima i pravilima ponašanja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461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ra Miro Babić mali dom misija afrika sirotište misionar škola crkva u misiji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43050"/>
            <a:ext cx="6572250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560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ra Miro Babić mali dom dokmisija afrika sirotište volontiranje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490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2915816" y="1447800"/>
            <a:ext cx="4608512" cy="3853408"/>
          </a:xfrm>
        </p:spPr>
        <p:txBody>
          <a:bodyPr/>
          <a:lstStyle/>
          <a:p>
            <a:pPr algn="ctr"/>
            <a:endParaRPr lang="hr-HR" dirty="0"/>
          </a:p>
        </p:txBody>
      </p:sp>
      <p:pic>
        <p:nvPicPr>
          <p:cNvPr id="2052" name="Picture 4" descr="C:\Users\djelatnik\Desktop\mali-dom-fra-miro-babic-afrika-sirotiste-misija-haron-osmije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9"/>
            <a:ext cx="50405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3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jelatnik\Desktop\mali-dom-fra-miro-babic-afrika-sirotiste-misija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908050"/>
            <a:ext cx="51117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56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jelatnik\Desktop\13-malidom-spancirfest-330x2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3285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57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ovni rezultat za budi promjena koju želiš vidjeti u svijetu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6652"/>
            <a:ext cx="8229600" cy="4718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 je aktivnost koja se obavlja bez želje za financijskom dobiti. Osoba djeluje slobodom volje i u organiziranom okruženju u želji da pomogne drugim osobama i društvu u cjelini, pridonoseći zajedničkim vrijednostima. </a:t>
            </a:r>
          </a:p>
        </p:txBody>
      </p:sp>
    </p:spTree>
    <p:extLst>
      <p:ext uri="{BB962C8B-B14F-4D97-AF65-F5344CB8AC3E}">
        <p14:creationId xmlns:p14="http://schemas.microsoft.com/office/powerpoint/2010/main" val="3217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Dvije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rste volontiranja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 u obliku davanja usluga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uglavnom je u vezi s organiziranim, često institucijskim kontekstima. Ovakvim oblikom volontiranja pruža se pomoć, primjerice u bolnicama, domovima za djecu, domovima za stare i nemoćne i slično. </a:t>
            </a:r>
          </a:p>
        </p:txBody>
      </p:sp>
    </p:spTree>
    <p:extLst>
      <p:ext uri="{BB962C8B-B14F-4D97-AF65-F5344CB8AC3E}">
        <p14:creationId xmlns:p14="http://schemas.microsoft.com/office/powerpoint/2010/main" val="14720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primjer je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 kroz aktivno uključivanje u društvo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ciljem iniciranja promjena u društvu. To je noviji oblik volontiranja u Hrvatskoj. Najčešće se odnosi na aktivno sudjelovanje u političkim, neprofitnim organizacijama, neformalnim građanskim inicijativama i interesnim grupama.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79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Volonterski rad potiče društveni aktivizam, koji je osnovni pokretač svakog naprednog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društva. Prepoznavanje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potreba zajednice i spremnost na aktivno djelovanje, pomaže društvu da brže i kvalitetnije riješi nagomilane probleme i potrebe. Mladima i nezaposlenima pomaže da razviju ili dodatno usavrše određene vještine i priprema ih za buduće zaposlenje. </a:t>
            </a:r>
          </a:p>
        </p:txBody>
      </p:sp>
    </p:spTree>
    <p:extLst>
      <p:ext uri="{BB962C8B-B14F-4D97-AF65-F5344CB8AC3E}">
        <p14:creationId xmlns:p14="http://schemas.microsoft.com/office/powerpoint/2010/main" val="27327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Također, stariji ljudi kroz volontiranje uspijevaju ostati aktivni, doprinose zajedničkom dobru i osjećaju da su njihove vještine još uvijek dragocjene. Kroz volontiranje ljudi razvijaju komunikacijske i organizacijske vještine, proširuju svoje socijalne krugove i često dobivaju mogućnosti za plaćene poslove u budućnosti. </a:t>
            </a:r>
          </a:p>
        </p:txBody>
      </p:sp>
    </p:spTree>
    <p:extLst>
      <p:ext uri="{BB962C8B-B14F-4D97-AF65-F5344CB8AC3E}">
        <p14:creationId xmlns:p14="http://schemas.microsoft.com/office/powerpoint/2010/main" val="13673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Društveni </a:t>
            </a:r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povijesni kontekst </a:t>
            </a:r>
            <a:r>
              <a:rPr lang="hr-H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volonterstva u RH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Službena definicija - Volonterstvo u Republici Hrvatskoj je definirano Zakonom o volonterstvu. Volontiranjem se, u smislu ovoga Zakona, smatra dobrovoljno ulaganje osobnog vremena, truda, znanja i vještina kojima se obavljaju usluge ili aktivnosti za dobrobit druge osobe ili za opću dobrobit, a obavljaju ih osobe na način predviđen ovim Zakonom, bez postojanja uvjeta isplate novčane nagrade ili potraživanja druge imovinske koristi za obavljeno volontiranje ako ovim Zakonom nije drukčije određeno.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67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237626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O samim počecima </a:t>
            </a:r>
            <a:r>
              <a:rPr lang="hr-HR" dirty="0" err="1" smtClean="0"/>
              <a:t>volonterizma</a:t>
            </a:r>
            <a:r>
              <a:rPr lang="hr-HR" dirty="0" smtClean="0"/>
              <a:t> na našim područjima se jako malo zna, ali postoji podatak da se još 1920. godine krenulo s volonterskim radom u BiH, a kasnije se taj rad proširio i na područje RH.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474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</TotalTime>
  <Words>915</Words>
  <Application>Microsoft Office PowerPoint</Application>
  <PresentationFormat>Prikaz na zaslonu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Kapital</vt:lpstr>
      <vt:lpstr>Međunarodni dan volontera 5. prosinca</vt:lpstr>
      <vt:lpstr>PowerPointova prezentacija</vt:lpstr>
      <vt:lpstr>PowerPointova prezentacija</vt:lpstr>
      <vt:lpstr>Dvije vrste volontiranja</vt:lpstr>
      <vt:lpstr>PowerPointova prezentacija</vt:lpstr>
      <vt:lpstr>PowerPointova prezentacija</vt:lpstr>
      <vt:lpstr>PowerPointova prezentacija</vt:lpstr>
      <vt:lpstr> Društveni i povijesni kontekst volonterstva u RH </vt:lpstr>
      <vt:lpstr>PowerPointova prezentacija</vt:lpstr>
      <vt:lpstr>Hrvatska mreža volonterskih centara</vt:lpstr>
      <vt:lpstr>PowerPointova prezentacija</vt:lpstr>
      <vt:lpstr> Volonterski centar Zagreb </vt:lpstr>
      <vt:lpstr>OŠ Otona Ivekovića Zagreb</vt:lpstr>
      <vt:lpstr>PowerPointova prezentacija</vt:lpstr>
      <vt:lpstr>Uređenje školskog parka i igrališta</vt:lpstr>
      <vt:lpstr>PowerPointova prezentacija</vt:lpstr>
      <vt:lpstr>PowerPointova prezentacija</vt:lpstr>
      <vt:lpstr>Posjet starijim i nemoćnim osobama</vt:lpstr>
      <vt:lpstr>Posjet azilu za životinje</vt:lpstr>
      <vt:lpstr>Lokalni volonterski centar Gospić</vt:lpstr>
      <vt:lpstr>PowerPointova prezentacija</vt:lpstr>
      <vt:lpstr>Sirotište Mali dom (Kenija)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dan volontera 5. prosinca</dc:title>
  <dc:creator>djelatnik</dc:creator>
  <cp:lastModifiedBy>djelatnik</cp:lastModifiedBy>
  <cp:revision>18</cp:revision>
  <dcterms:created xsi:type="dcterms:W3CDTF">2017-11-27T08:27:41Z</dcterms:created>
  <dcterms:modified xsi:type="dcterms:W3CDTF">2017-11-29T11:11:50Z</dcterms:modified>
</cp:coreProperties>
</file>